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4"/>
  </p:notesMasterIdLst>
  <p:sldIdLst>
    <p:sldId id="75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modSld">
      <pc:chgData name="贵申 王" userId="201fba2491c5f930" providerId="LiveId" clId="{DCE2E79A-FA80-4B3F-A3B4-A0C24C0A3357}" dt="2025-11-27T03:25:41.087" v="41" actId="20577"/>
      <pc:docMkLst>
        <pc:docMk/>
      </pc:docMkLst>
      <pc:sldChg chg="delSp modSp mod">
        <pc:chgData name="贵申 王" userId="201fba2491c5f930" providerId="LiveId" clId="{DCE2E79A-FA80-4B3F-A3B4-A0C24C0A3357}" dt="2025-11-27T03:25:41.087" v="41" actId="20577"/>
        <pc:sldMkLst>
          <pc:docMk/>
          <pc:sldMk cId="0" sldId="750"/>
        </pc:sldMkLst>
        <pc:spChg chg="mod">
          <ac:chgData name="贵申 王" userId="201fba2491c5f930" providerId="LiveId" clId="{DCE2E79A-FA80-4B3F-A3B4-A0C24C0A3357}" dt="2025-11-27T03:24:35.641" v="35" actId="14100"/>
          <ac:spMkLst>
            <pc:docMk/>
            <pc:sldMk cId="0" sldId="750"/>
            <ac:spMk id="2" creationId="{08CC6701-AED3-F400-D594-DB772386CEEE}"/>
          </ac:spMkLst>
        </pc:spChg>
        <pc:spChg chg="mod">
          <ac:chgData name="贵申 王" userId="201fba2491c5f930" providerId="LiveId" clId="{DCE2E79A-FA80-4B3F-A3B4-A0C24C0A3357}" dt="2025-11-27T03:25:41.087" v="41" actId="20577"/>
          <ac:spMkLst>
            <pc:docMk/>
            <pc:sldMk cId="0" sldId="750"/>
            <ac:spMk id="166914" creationId="{052D4C94-A157-2FEF-961B-00FFA695EF80}"/>
          </ac:spMkLst>
        </pc:spChg>
        <pc:spChg chg="del">
          <ac:chgData name="贵申 王" userId="201fba2491c5f930" providerId="LiveId" clId="{DCE2E79A-FA80-4B3F-A3B4-A0C24C0A3357}" dt="2025-11-27T03:19:14.798" v="2" actId="478"/>
          <ac:spMkLst>
            <pc:docMk/>
            <pc:sldMk cId="0" sldId="750"/>
            <ac:spMk id="166915" creationId="{B1E15B0D-B4F9-8828-D14A-EA1B113A18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55108-5C95-4043-9A1D-D0B1CE8F202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278FA-FDF1-4533-88D2-32820649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C6E01E01-CDD5-A2AD-FD1A-097788431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9100552-32CF-9C15-B9CA-D10D0F908D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9DE96DF3-811E-3E05-1F80-C2B97416D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159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47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80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28240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41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2D4C94-A157-2FEF-961B-00FFA695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365760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献上感恩的心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Give Thanks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1/1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4561880B-7D6C-01B8-AA97-AED7FCF4695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8CC6701-AED3-F400-D594-DB772386C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90" y="1772660"/>
            <a:ext cx="10847518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献上感恩的心，归给至圣全能神，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因祂赐下独生子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主耶稣基督。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如今软弱者已得刚强，贫穷者已成富足，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都因为主已成就了大事。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Give thanks with a grateful heart, Give thanks to the Holy One,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Give thanks because He's given Jesus Christ, His Son. 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now let the weak say "I am strong“, Let the poor say "I am rich“,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because of what the Lord has done for us.</a:t>
            </a:r>
            <a:endParaRPr lang="zh-CN" altLang="en-US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122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2023-07-27T18:20:06Z</dcterms:created>
  <dcterms:modified xsi:type="dcterms:W3CDTF">2025-11-27T03:27:13Z</dcterms:modified>
</cp:coreProperties>
</file>